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2" r:id="rId6"/>
    <p:sldId id="263" r:id="rId7"/>
    <p:sldId id="264" r:id="rId8"/>
    <p:sldId id="259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ECD08-A787-4136-9DF7-216B4DD50BCA}" type="datetimeFigureOut">
              <a:rPr lang="en-US" smtClean="0"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3D4B9-786C-4DAF-98D2-9E9C2712C5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95072" y="685800"/>
            <a:ext cx="631846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Stages of clay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514600"/>
            <a:ext cx="47625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 we wedge?</a:t>
            </a:r>
          </a:p>
          <a:p>
            <a:pPr lvl="1"/>
            <a:r>
              <a:rPr lang="en-US" dirty="0" smtClean="0"/>
              <a:t>Remove moisture</a:t>
            </a:r>
          </a:p>
          <a:p>
            <a:pPr lvl="1"/>
            <a:r>
              <a:rPr lang="en-US" dirty="0" smtClean="0"/>
              <a:t>Compact clay</a:t>
            </a:r>
          </a:p>
          <a:p>
            <a:pPr lvl="1"/>
            <a:r>
              <a:rPr lang="en-US" dirty="0" smtClean="0"/>
              <a:t>Even out clay (no hard or soft lumps)</a:t>
            </a:r>
          </a:p>
          <a:p>
            <a:pPr lvl="1"/>
            <a:r>
              <a:rPr lang="en-US" dirty="0" smtClean="0"/>
              <a:t>Remove air bubbles</a:t>
            </a:r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18322" y="228600"/>
            <a:ext cx="5678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Step One: Wedging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51224" y="4724400"/>
            <a:ext cx="6422463" cy="215443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So Your Work Doesn’t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Go: 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BOOM!</a:t>
            </a:r>
            <a:endParaRPr lang="en-U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Images provided by Pinky’s Pottery.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0503" y="228600"/>
            <a:ext cx="872129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Raw Clay/ Earthen Ware</a:t>
            </a:r>
            <a:endParaRPr lang="en-US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676400"/>
            <a:ext cx="284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038600"/>
            <a:ext cx="31432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3400" y="1981200"/>
            <a:ext cx="3200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</a:t>
            </a:r>
            <a:r>
              <a:rPr lang="en-US" sz="2800" dirty="0" smtClean="0"/>
              <a:t>Clay that has not been processed (made into something)</a:t>
            </a:r>
          </a:p>
          <a:p>
            <a:r>
              <a:rPr lang="en-US" sz="2800" dirty="0" smtClean="0"/>
              <a:t>-Can be premixed or found naturally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Raw clay</a:t>
            </a:r>
          </a:p>
          <a:p>
            <a:r>
              <a:rPr lang="en-US" dirty="0" smtClean="0"/>
              <a:t>Large water content</a:t>
            </a:r>
          </a:p>
          <a:p>
            <a:r>
              <a:rPr lang="en-US" dirty="0" smtClean="0"/>
              <a:t>Very smooth and runny</a:t>
            </a:r>
          </a:p>
          <a:p>
            <a:r>
              <a:rPr lang="en-US" dirty="0" smtClean="0"/>
              <a:t>Used to join two leather hard pieces of clay, attach handles and lids.  </a:t>
            </a:r>
          </a:p>
          <a:p>
            <a:r>
              <a:rPr lang="en-US" dirty="0" smtClean="0"/>
              <a:t>Can contain color and used as paint on plastic clay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00400" y="152400"/>
            <a:ext cx="282962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-SLIP-</a:t>
            </a:r>
            <a:endParaRPr lang="en-US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0574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Raw clay</a:t>
            </a:r>
          </a:p>
          <a:p>
            <a:r>
              <a:rPr lang="en-US" dirty="0" smtClean="0"/>
              <a:t>Malleable (soft and easy to work with)</a:t>
            </a:r>
          </a:p>
          <a:p>
            <a:r>
              <a:rPr lang="en-US" dirty="0" smtClean="0"/>
              <a:t>Most work, including construction and throwing, and slip decorating is done at this stage.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40468" y="304800"/>
            <a:ext cx="298966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Plastic</a:t>
            </a:r>
            <a:endParaRPr 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438400"/>
            <a:ext cx="453622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Clay is halfway dry.</a:t>
            </a:r>
          </a:p>
          <a:p>
            <a:r>
              <a:rPr lang="en-US" sz="2800" dirty="0" smtClean="0"/>
              <a:t>Dry enough to handle and hold shape</a:t>
            </a:r>
          </a:p>
          <a:p>
            <a:r>
              <a:rPr lang="en-US" sz="2800" dirty="0" smtClean="0"/>
              <a:t>Too dry to attach plastic clay to (different clay stages slapped together will cause cracking. slip may be used to attach two leather hard pieces together.</a:t>
            </a:r>
          </a:p>
          <a:p>
            <a:r>
              <a:rPr lang="en-US" sz="2800" dirty="0" smtClean="0"/>
              <a:t>Good time to carve, apply fine decoration, smooth, and finish work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032587" y="304800"/>
            <a:ext cx="515493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/>
                <a:solidFill>
                  <a:schemeClr val="accent3"/>
                </a:solidFill>
                <a:effectLst/>
              </a:rPr>
              <a:t>Leather Hard</a:t>
            </a:r>
            <a:endParaRPr lang="en-US" sz="7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057400"/>
            <a:ext cx="2971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038600" cy="5257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Clay is completely dry.</a:t>
            </a:r>
          </a:p>
          <a:p>
            <a:r>
              <a:rPr lang="en-US" dirty="0" smtClean="0"/>
              <a:t>Most fragile stage. (handle with care)</a:t>
            </a:r>
          </a:p>
          <a:p>
            <a:r>
              <a:rPr lang="en-US" dirty="0" smtClean="0"/>
              <a:t>No more work can be done. </a:t>
            </a:r>
          </a:p>
          <a:p>
            <a:r>
              <a:rPr lang="en-US" dirty="0" smtClean="0"/>
              <a:t>Needs to be recycled or fired.</a:t>
            </a:r>
          </a:p>
          <a:p>
            <a:r>
              <a:rPr lang="en-US" dirty="0" smtClean="0"/>
              <a:t>Clay ready to be fired is considered </a:t>
            </a:r>
            <a:r>
              <a:rPr lang="en-US" dirty="0" err="1" smtClean="0"/>
              <a:t>greenware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90800" y="0"/>
            <a:ext cx="411170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Bone Dry</a:t>
            </a:r>
            <a:endParaRPr lang="en-US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05400" y="1219200"/>
            <a:ext cx="292900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Or </a:t>
            </a:r>
          </a:p>
          <a:p>
            <a:pPr algn="ctr"/>
            <a:r>
              <a:rPr lang="en-US" sz="40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greenware</a:t>
            </a:r>
            <a:endParaRPr lang="en-US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124200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Baking clay, usually in a kiln, which is like a big stove.</a:t>
            </a:r>
          </a:p>
          <a:p>
            <a:r>
              <a:rPr lang="en-US" dirty="0" smtClean="0"/>
              <a:t>Temperature depends on the clay body.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34704" y="304800"/>
            <a:ext cx="72555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What Does Firing Mean?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514600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Clay has been fired once (bisque firing)</a:t>
            </a:r>
          </a:p>
          <a:p>
            <a:r>
              <a:rPr lang="en-US" dirty="0" smtClean="0"/>
              <a:t>Removes moisture, tightens body, and makes more sturdy</a:t>
            </a:r>
          </a:p>
          <a:p>
            <a:r>
              <a:rPr lang="en-US" dirty="0" smtClean="0"/>
              <a:t>Clay is ready to be glazed or stained.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02981" y="228600"/>
            <a:ext cx="560871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Bisque Ware</a:t>
            </a:r>
            <a:endParaRPr lang="en-US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057400"/>
            <a:ext cx="416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6804" y="152400"/>
            <a:ext cx="6801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Glaze Fired/Ceramic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76400"/>
            <a:ext cx="3581400" cy="3992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Work has been Fired a second time in order to apply glaze or stain and/or to make ceramic non-porous. </a:t>
            </a:r>
          </a:p>
          <a:p>
            <a:r>
              <a:rPr lang="en-US" dirty="0" smtClean="0"/>
              <a:t>Work may be done or re-fired with more glaze/stain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905000"/>
            <a:ext cx="47498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317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Tasha Haugen</dc:creator>
  <cp:lastModifiedBy>Tasha Haugen</cp:lastModifiedBy>
  <cp:revision>12</cp:revision>
  <dcterms:created xsi:type="dcterms:W3CDTF">2011-10-14T04:24:42Z</dcterms:created>
  <dcterms:modified xsi:type="dcterms:W3CDTF">2011-10-14T06:20:02Z</dcterms:modified>
</cp:coreProperties>
</file>